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Lst>
  <p:sldSz cy="9601200" cx="7315200"/>
  <p:notesSz cx="6858000" cy="9144000"/>
  <p:embeddedFontLst>
    <p:embeddedFont>
      <p:font typeface="Inter SemiBold"/>
      <p:regular r:id="rId10"/>
      <p:bold r:id="rId11"/>
      <p:italic r:id="rId12"/>
      <p:boldItalic r:id="rId13"/>
    </p:embeddedFont>
    <p:embeddedFont>
      <p:font typeface="Halant"/>
      <p:regular r:id="rId14"/>
      <p:bold r:id="rId15"/>
    </p:embeddedFont>
    <p:embeddedFont>
      <p:font typeface="Inter"/>
      <p:regular r:id="rId16"/>
      <p:bold r:id="rId17"/>
      <p:italic r:id="rId18"/>
      <p:boldItalic r:id="rId19"/>
    </p:embeddedFont>
    <p:embeddedFont>
      <p:font typeface="Plus Jakarta Sans"/>
      <p:regular r:id="rId20"/>
      <p:bold r:id="rId21"/>
      <p:italic r:id="rId22"/>
      <p:boldItalic r:id="rId23"/>
    </p:embeddedFont>
    <p:embeddedFont>
      <p:font typeface="Plus Jakarta Sans Medium"/>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EDC850A-2FC5-4C47-9962-E88C34753909}">
  <a:tblStyle styleId="{1EDC850A-2FC5-4C47-9962-E88C34753909}"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regular.fntdata"/><Relationship Id="rId22" Type="http://schemas.openxmlformats.org/officeDocument/2006/relationships/font" Target="fonts/PlusJakartaSans-italic.fntdata"/><Relationship Id="rId21" Type="http://schemas.openxmlformats.org/officeDocument/2006/relationships/font" Target="fonts/PlusJakartaSans-bold.fntdata"/><Relationship Id="rId24" Type="http://schemas.openxmlformats.org/officeDocument/2006/relationships/font" Target="fonts/PlusJakartaSansMedium-regular.fntdata"/><Relationship Id="rId23" Type="http://schemas.openxmlformats.org/officeDocument/2006/relationships/font" Target="fonts/PlusJakartaSans-bold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Medium-italic.fntdata"/><Relationship Id="rId25" Type="http://schemas.openxmlformats.org/officeDocument/2006/relationships/font" Target="fonts/PlusJakartaSansMedium-bold.fntdata"/><Relationship Id="rId27"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font" Target="fonts/InterSemiBold-bold.fntdata"/><Relationship Id="rId10" Type="http://schemas.openxmlformats.org/officeDocument/2006/relationships/font" Target="fonts/InterSemiBold-regular.fntdata"/><Relationship Id="rId13" Type="http://schemas.openxmlformats.org/officeDocument/2006/relationships/font" Target="fonts/InterSemiBold-boldItalic.fntdata"/><Relationship Id="rId12" Type="http://schemas.openxmlformats.org/officeDocument/2006/relationships/font" Target="fonts/InterSemiBold-italic.fntdata"/><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19" Type="http://schemas.openxmlformats.org/officeDocument/2006/relationships/font" Target="fonts/Inter-boldItalic.fntdata"/><Relationship Id="rId18" Type="http://schemas.openxmlformats.org/officeDocument/2006/relationships/font" Target="fonts/Inter-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8253387205_0_5: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8253387205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28b321a1617_0_63: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28b321a1617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rtl="0">
              <a:spcBef>
                <a:spcPts val="0"/>
              </a:spcBef>
              <a:spcAft>
                <a:spcPts val="0"/>
              </a:spcAft>
              <a:buSzPts val="1200"/>
              <a:buChar char="●"/>
              <a:defRPr sz="12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rtl="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12000"/>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rtl="0" algn="ctr">
              <a:spcBef>
                <a:spcPts val="0"/>
              </a:spcBef>
              <a:spcAft>
                <a:spcPts val="0"/>
              </a:spcAft>
              <a:buSzPts val="1800"/>
              <a:buChar char="●"/>
              <a:defRPr/>
            </a:lvl1pPr>
            <a:lvl2pPr indent="-317500" lvl="1" marL="914400" rtl="0" algn="ctr">
              <a:spcBef>
                <a:spcPts val="1600"/>
              </a:spcBef>
              <a:spcAft>
                <a:spcPts val="0"/>
              </a:spcAft>
              <a:buSzPts val="1400"/>
              <a:buChar char="○"/>
              <a:defRPr/>
            </a:lvl2pPr>
            <a:lvl3pPr indent="-317500" lvl="2" marL="1371600" rtl="0" algn="ctr">
              <a:spcBef>
                <a:spcPts val="1600"/>
              </a:spcBef>
              <a:spcAft>
                <a:spcPts val="0"/>
              </a:spcAft>
              <a:buSzPts val="1400"/>
              <a:buChar char="■"/>
              <a:defRPr/>
            </a:lvl3pPr>
            <a:lvl4pPr indent="-317500" lvl="3" marL="1828800" rtl="0" algn="ctr">
              <a:spcBef>
                <a:spcPts val="1600"/>
              </a:spcBef>
              <a:spcAft>
                <a:spcPts val="0"/>
              </a:spcAft>
              <a:buSzPts val="1400"/>
              <a:buChar char="●"/>
              <a:defRPr/>
            </a:lvl4pPr>
            <a:lvl5pPr indent="-317500" lvl="4" marL="2286000" rtl="0" algn="ctr">
              <a:spcBef>
                <a:spcPts val="1600"/>
              </a:spcBef>
              <a:spcAft>
                <a:spcPts val="0"/>
              </a:spcAft>
              <a:buSzPts val="1400"/>
              <a:buChar char="○"/>
              <a:defRPr/>
            </a:lvl5pPr>
            <a:lvl6pPr indent="-317500" lvl="5" marL="2743200" rtl="0" algn="ctr">
              <a:spcBef>
                <a:spcPts val="1600"/>
              </a:spcBef>
              <a:spcAft>
                <a:spcPts val="0"/>
              </a:spcAft>
              <a:buSzPts val="1400"/>
              <a:buChar char="■"/>
              <a:defRPr/>
            </a:lvl6pPr>
            <a:lvl7pPr indent="-317500" lvl="6" marL="3200400" rtl="0" algn="ctr">
              <a:spcBef>
                <a:spcPts val="1600"/>
              </a:spcBef>
              <a:spcAft>
                <a:spcPts val="0"/>
              </a:spcAft>
              <a:buSzPts val="1400"/>
              <a:buChar char="●"/>
              <a:defRPr/>
            </a:lvl7pPr>
            <a:lvl8pPr indent="-317500" lvl="7" marL="3657600" rtl="0" algn="ctr">
              <a:spcBef>
                <a:spcPts val="1600"/>
              </a:spcBef>
              <a:spcAft>
                <a:spcPts val="0"/>
              </a:spcAft>
              <a:buSzPts val="1400"/>
              <a:buChar char="○"/>
              <a:defRPr/>
            </a:lvl8pPr>
            <a:lvl9pPr indent="-317500" lvl="8" marL="4114800" rtl="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rtl="0">
              <a:lnSpc>
                <a:spcPct val="115000"/>
              </a:lnSpc>
              <a:spcBef>
                <a:spcPts val="0"/>
              </a:spcBef>
              <a:spcAft>
                <a:spcPts val="0"/>
              </a:spcAft>
              <a:buClr>
                <a:schemeClr val="dk2"/>
              </a:buClr>
              <a:buSzPts val="1800"/>
              <a:buChar char="●"/>
              <a:defRPr sz="1800">
                <a:solidFill>
                  <a:schemeClr val="dk2"/>
                </a:solidFill>
              </a:defRPr>
            </a:lvl1pPr>
            <a:lvl2pPr indent="-317500" lvl="1" marL="914400" rtl="0">
              <a:lnSpc>
                <a:spcPct val="115000"/>
              </a:lnSpc>
              <a:spcBef>
                <a:spcPts val="1600"/>
              </a:spcBef>
              <a:spcAft>
                <a:spcPts val="0"/>
              </a:spcAft>
              <a:buClr>
                <a:schemeClr val="dk2"/>
              </a:buClr>
              <a:buSzPts val="1400"/>
              <a:buChar char="○"/>
              <a:defRPr sz="1400">
                <a:solidFill>
                  <a:schemeClr val="dk2"/>
                </a:solidFill>
              </a:defRPr>
            </a:lvl2pPr>
            <a:lvl3pPr indent="-317500" lvl="2" marL="1371600" rtl="0">
              <a:lnSpc>
                <a:spcPct val="115000"/>
              </a:lnSpc>
              <a:spcBef>
                <a:spcPts val="1600"/>
              </a:spcBef>
              <a:spcAft>
                <a:spcPts val="0"/>
              </a:spcAft>
              <a:buClr>
                <a:schemeClr val="dk2"/>
              </a:buClr>
              <a:buSzPts val="1400"/>
              <a:buChar char="■"/>
              <a:defRPr sz="1400">
                <a:solidFill>
                  <a:schemeClr val="dk2"/>
                </a:solidFill>
              </a:defRPr>
            </a:lvl3pPr>
            <a:lvl4pPr indent="-317500" lvl="3" marL="1828800" rtl="0">
              <a:lnSpc>
                <a:spcPct val="115000"/>
              </a:lnSpc>
              <a:spcBef>
                <a:spcPts val="1600"/>
              </a:spcBef>
              <a:spcAft>
                <a:spcPts val="0"/>
              </a:spcAft>
              <a:buClr>
                <a:schemeClr val="dk2"/>
              </a:buClr>
              <a:buSzPts val="1400"/>
              <a:buChar char="●"/>
              <a:defRPr sz="1400">
                <a:solidFill>
                  <a:schemeClr val="dk2"/>
                </a:solidFill>
              </a:defRPr>
            </a:lvl4pPr>
            <a:lvl5pPr indent="-317500" lvl="4" marL="2286000" rtl="0">
              <a:lnSpc>
                <a:spcPct val="115000"/>
              </a:lnSpc>
              <a:spcBef>
                <a:spcPts val="1600"/>
              </a:spcBef>
              <a:spcAft>
                <a:spcPts val="0"/>
              </a:spcAft>
              <a:buClr>
                <a:schemeClr val="dk2"/>
              </a:buClr>
              <a:buSzPts val="1400"/>
              <a:buChar char="○"/>
              <a:defRPr sz="1400">
                <a:solidFill>
                  <a:schemeClr val="dk2"/>
                </a:solidFill>
              </a:defRPr>
            </a:lvl5pPr>
            <a:lvl6pPr indent="-317500" lvl="5" marL="2743200" rtl="0">
              <a:lnSpc>
                <a:spcPct val="115000"/>
              </a:lnSpc>
              <a:spcBef>
                <a:spcPts val="1600"/>
              </a:spcBef>
              <a:spcAft>
                <a:spcPts val="0"/>
              </a:spcAft>
              <a:buClr>
                <a:schemeClr val="dk2"/>
              </a:buClr>
              <a:buSzPts val="1400"/>
              <a:buChar char="■"/>
              <a:defRPr sz="1400">
                <a:solidFill>
                  <a:schemeClr val="dk2"/>
                </a:solidFill>
              </a:defRPr>
            </a:lvl6pPr>
            <a:lvl7pPr indent="-317500" lvl="6" marL="3200400" rtl="0">
              <a:lnSpc>
                <a:spcPct val="115000"/>
              </a:lnSpc>
              <a:spcBef>
                <a:spcPts val="1600"/>
              </a:spcBef>
              <a:spcAft>
                <a:spcPts val="0"/>
              </a:spcAft>
              <a:buClr>
                <a:schemeClr val="dk2"/>
              </a:buClr>
              <a:buSzPts val="1400"/>
              <a:buChar char="●"/>
              <a:defRPr sz="1400">
                <a:solidFill>
                  <a:schemeClr val="dk2"/>
                </a:solidFill>
              </a:defRPr>
            </a:lvl7pPr>
            <a:lvl8pPr indent="-317500" lvl="7" marL="3657600" rtl="0">
              <a:lnSpc>
                <a:spcPct val="115000"/>
              </a:lnSpc>
              <a:spcBef>
                <a:spcPts val="1600"/>
              </a:spcBef>
              <a:spcAft>
                <a:spcPts val="0"/>
              </a:spcAft>
              <a:buClr>
                <a:schemeClr val="dk2"/>
              </a:buClr>
              <a:buSzPts val="1400"/>
              <a:buChar char="○"/>
              <a:defRPr sz="1400">
                <a:solidFill>
                  <a:schemeClr val="dk2"/>
                </a:solidFill>
              </a:defRPr>
            </a:lvl8pPr>
            <a:lvl9pPr indent="-317500" lvl="8" marL="4114800" rtl="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Comparison</a:t>
            </a:r>
            <a:endParaRPr sz="1200">
              <a:latin typeface="Inter"/>
              <a:ea typeface="Inter"/>
              <a:cs typeface="Inter"/>
              <a:sym typeface="Inter"/>
            </a:endParaRPr>
          </a:p>
        </p:txBody>
      </p:sp>
      <p:sp>
        <p:nvSpPr>
          <p:cNvPr id="100" name="Google Shape;100;p25"/>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t>
            </a:r>
            <a:r>
              <a:rPr lang="en" sz="1600">
                <a:solidFill>
                  <a:schemeClr val="dk1"/>
                </a:solidFill>
                <a:latin typeface="Halant"/>
                <a:ea typeface="Halant"/>
                <a:cs typeface="Halant"/>
                <a:sym typeface="Halant"/>
              </a:rPr>
              <a:t>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American Revolution Poetry</a:t>
            </a:r>
            <a:endParaRPr sz="2400">
              <a:solidFill>
                <a:schemeClr val="dk1"/>
              </a:solidFill>
              <a:latin typeface="Plus Jakarta Sans Medium"/>
              <a:ea typeface="Plus Jakarta Sans Medium"/>
              <a:cs typeface="Plus Jakarta Sans Medium"/>
              <a:sym typeface="Plus Jakarta Sans Medium"/>
            </a:endParaRPr>
          </a:p>
        </p:txBody>
      </p:sp>
      <p:pic>
        <p:nvPicPr>
          <p:cNvPr id="101" name="Google Shape;101;p25"/>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102" name="Google Shape;102;p25"/>
          <p:cNvGraphicFramePr/>
          <p:nvPr/>
        </p:nvGraphicFramePr>
        <p:xfrm>
          <a:off x="441438" y="2049338"/>
          <a:ext cx="3000000" cy="3000000"/>
        </p:xfrm>
        <a:graphic>
          <a:graphicData uri="http://schemas.openxmlformats.org/drawingml/2006/table">
            <a:tbl>
              <a:tblPr>
                <a:noFill/>
                <a:tableStyleId>{1EDC850A-2FC5-4C47-9962-E88C34753909}</a:tableStyleId>
              </a:tblPr>
              <a:tblGrid>
                <a:gridCol w="3383950"/>
                <a:gridCol w="3048350"/>
              </a:tblGrid>
              <a:tr h="1396975">
                <a:tc>
                  <a:txBody>
                    <a:bodyPr/>
                    <a:lstStyle/>
                    <a:p>
                      <a:pPr indent="0" lvl="0" marL="0" rtl="0" algn="l">
                        <a:spcBef>
                          <a:spcPts val="0"/>
                        </a:spcBef>
                        <a:spcAft>
                          <a:spcPts val="0"/>
                        </a:spcAft>
                        <a:buClr>
                          <a:schemeClr val="dk1"/>
                        </a:buClr>
                        <a:buSzPts val="1100"/>
                        <a:buFont typeface="Arial"/>
                        <a:buNone/>
                      </a:pPr>
                      <a:r>
                        <a:rPr lang="en" sz="1200">
                          <a:latin typeface="Halant"/>
                          <a:ea typeface="Halant"/>
                          <a:cs typeface="Halant"/>
                          <a:sym typeface="Halant"/>
                        </a:rPr>
                        <a:t>Source: </a:t>
                      </a:r>
                      <a:r>
                        <a:rPr lang="en" sz="1200">
                          <a:latin typeface="Halant"/>
                          <a:ea typeface="Halant"/>
                          <a:cs typeface="Halant"/>
                          <a:sym typeface="Halant"/>
                        </a:rPr>
                        <a:t>Hannah Griffitts, “The Female Patriots,” December 25, 1769.</a:t>
                      </a:r>
                      <a:endParaRPr sz="12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latin typeface="Inter"/>
                          <a:ea typeface="Inter"/>
                          <a:cs typeface="Inter"/>
                          <a:sym typeface="Inter"/>
                        </a:rPr>
                        <a:t>Note: Hannah Griffitts first published this poem anonymously in 1768. It was written in response to the Townshend Acts which taxed items like paper, paint, glass, and tea.</a:t>
                      </a:r>
                      <a:endParaRPr sz="1000">
                        <a:latin typeface="Inter"/>
                        <a:ea typeface="Inter"/>
                        <a:cs typeface="Inter"/>
                        <a:sym typeface="Inter"/>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latin typeface="Halant"/>
                          <a:ea typeface="Halant"/>
                          <a:cs typeface="Halant"/>
                          <a:sym typeface="Halant"/>
                        </a:rPr>
                        <a:t>Source: Mercy Otis Warren, “To the Honorable John Winthrop, Esq.” 1774.</a:t>
                      </a:r>
                      <a:endParaRPr sz="12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Note: Mercy Otis Warren writes about the importance of women being willing to sacrifice the fashions of the day “except for the real necessities of life” in order to boycott British goods.</a:t>
                      </a:r>
                      <a:endParaRPr sz="1000">
                        <a:latin typeface="Inter"/>
                        <a:ea typeface="Inter"/>
                        <a:cs typeface="Inter"/>
                        <a:sym typeface="Inter"/>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4954525">
                <a:tc>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If the Sons (so degenerate) the Blessing despise,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Let the Daughters of Liberty, nobly arise,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And tho’ we’ve no Voice, but a negative here.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The use of the Taxables, let us forebear,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(Then Merchants import till yr. Stores are all full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May the Buyers be few &amp; yr. Traffic be dull.)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Stand firmly resolved &amp; bid Grenville [English Minister George] to see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That rather than Freedom, we’ll part with our Tea.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And Paper sufficient (at home) still we have,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To assure the Wise-acre, we will not sign Slave.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When this Homespun shall fail, to remonstrate our Grief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We can speak with the Tongue or scratch on a Leaf.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Refuse all their Colors, the richest of Dye,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The juice of a Berry – our Paint can supply,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                                  A   F E M A L E . </a:t>
                      </a:r>
                      <a:endParaRPr sz="1200">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9525">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Freedom may weep, and Tyranny prevail,</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and stubborn patriots either frown or rail;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This mighty theme produced a long debate,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On the best plan to save a sinking state;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To British marts, forbidden to repair</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(Where every luxury tempts the blooming fair,)...</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Let us resolve in small sacrifice,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We’ll quit the useless vanities of life</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A sharp debate ensued on wrong and right,</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A little warm, ‘tis true, yet all unite,</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At once to end the great politic strife,</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And yield up all the real wants of life...</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And Heaven looks down and sanctifies* the deed</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They’ll fight for freedom, and for virtue bleed.</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*sanctify- to make legitimate</a:t>
                      </a:r>
                      <a:endParaRPr sz="10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6" name="Shape 106"/>
        <p:cNvGrpSpPr/>
        <p:nvPr/>
      </p:nvGrpSpPr>
      <p:grpSpPr>
        <a:xfrm>
          <a:off x="0" y="0"/>
          <a:ext cx="0" cy="0"/>
          <a:chOff x="0" y="0"/>
          <a:chExt cx="0" cy="0"/>
        </a:xfrm>
      </p:grpSpPr>
      <p:sp>
        <p:nvSpPr>
          <p:cNvPr id="107" name="Google Shape;107;p26"/>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Historical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Comparison</a:t>
            </a:r>
            <a:endParaRPr sz="2400">
              <a:solidFill>
                <a:schemeClr val="dk1"/>
              </a:solidFill>
              <a:latin typeface="Plus Jakarta Sans"/>
              <a:ea typeface="Plus Jakarta Sans"/>
              <a:cs typeface="Plus Jakarta Sans"/>
              <a:sym typeface="Plus Jakarta Sans"/>
            </a:endParaRPr>
          </a:p>
        </p:txBody>
      </p:sp>
      <p:sp>
        <p:nvSpPr>
          <p:cNvPr id="108" name="Google Shape;108;p2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09" name="Google Shape;109;p26"/>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110" name="Google Shape;110;p2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11" name="Google Shape;111;p26"/>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112" name="Google Shape;112;p26"/>
          <p:cNvSpPr txBox="1"/>
          <p:nvPr/>
        </p:nvSpPr>
        <p:spPr>
          <a:xfrm>
            <a:off x="474200" y="2065473"/>
            <a:ext cx="2163300" cy="7617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t/>
            </a:r>
            <a:endParaRPr sz="1700">
              <a:latin typeface="Inter"/>
              <a:ea typeface="Inter"/>
              <a:cs typeface="Inter"/>
              <a:sym typeface="Inter"/>
            </a:endParaRPr>
          </a:p>
        </p:txBody>
      </p:sp>
      <p:sp>
        <p:nvSpPr>
          <p:cNvPr id="113" name="Google Shape;113;p26"/>
          <p:cNvSpPr txBox="1"/>
          <p:nvPr/>
        </p:nvSpPr>
        <p:spPr>
          <a:xfrm>
            <a:off x="4677725" y="2065475"/>
            <a:ext cx="2163300" cy="7617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t/>
            </a:r>
            <a:endParaRPr sz="1700">
              <a:latin typeface="Inter"/>
              <a:ea typeface="Inter"/>
              <a:cs typeface="Inter"/>
              <a:sym typeface="Inter"/>
            </a:endParaRPr>
          </a:p>
        </p:txBody>
      </p:sp>
      <p:graphicFrame>
        <p:nvGraphicFramePr>
          <p:cNvPr id="114" name="Google Shape;114;p26"/>
          <p:cNvGraphicFramePr/>
          <p:nvPr/>
        </p:nvGraphicFramePr>
        <p:xfrm>
          <a:off x="474188" y="3732300"/>
          <a:ext cx="3000000" cy="3000000"/>
        </p:xfrm>
        <a:graphic>
          <a:graphicData uri="http://schemas.openxmlformats.org/drawingml/2006/table">
            <a:tbl>
              <a:tblPr>
                <a:noFill/>
                <a:tableStyleId>{1EDC850A-2FC5-4C47-9962-E88C34753909}</a:tableStyleId>
              </a:tblPr>
              <a:tblGrid>
                <a:gridCol w="2122275"/>
                <a:gridCol w="2122275"/>
                <a:gridCol w="2122275"/>
              </a:tblGrid>
              <a:tr h="1068300">
                <a:tc>
                  <a:txBody>
                    <a:bodyPr/>
                    <a:lstStyle/>
                    <a:p>
                      <a:pPr indent="0" lvl="0" marL="0" rtl="0" algn="ctr">
                        <a:spcBef>
                          <a:spcPts val="0"/>
                        </a:spcBef>
                        <a:spcAft>
                          <a:spcPts val="0"/>
                        </a:spcAft>
                        <a:buNone/>
                      </a:pPr>
                      <a:r>
                        <a:rPr lang="en" sz="1700">
                          <a:latin typeface="Inter SemiBold"/>
                          <a:ea typeface="Inter SemiBold"/>
                          <a:cs typeface="Inter SemiBold"/>
                          <a:sym typeface="Inter SemiBold"/>
                        </a:rPr>
                        <a:t>1</a:t>
                      </a:r>
                      <a:endParaRPr sz="1700">
                        <a:latin typeface="Inter SemiBold"/>
                        <a:ea typeface="Inter SemiBold"/>
                        <a:cs typeface="Inter SemiBold"/>
                        <a:sym typeface="Inter SemiBold"/>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700">
                          <a:latin typeface="Inter SemiBold"/>
                          <a:ea typeface="Inter SemiBold"/>
                          <a:cs typeface="Inter SemiBold"/>
                          <a:sym typeface="Inter SemiBold"/>
                        </a:rPr>
                        <a:t>2</a:t>
                      </a:r>
                      <a:endParaRPr sz="1700">
                        <a:latin typeface="Inter SemiBold"/>
                        <a:ea typeface="Inter SemiBold"/>
                        <a:cs typeface="Inter SemiBold"/>
                        <a:sym typeface="Inter SemiBold"/>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700">
                          <a:latin typeface="Inter SemiBold"/>
                          <a:ea typeface="Inter SemiBold"/>
                          <a:cs typeface="Inter SemiBold"/>
                          <a:sym typeface="Inter SemiBold"/>
                        </a:rPr>
                        <a:t>3</a:t>
                      </a:r>
                      <a:endParaRPr sz="1700">
                        <a:latin typeface="Inter SemiBold"/>
                        <a:ea typeface="Inter SemiBold"/>
                        <a:cs typeface="Inter SemiBold"/>
                        <a:sym typeface="Inter SemiBold"/>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115" name="Google Shape;115;p26"/>
          <p:cNvGraphicFramePr/>
          <p:nvPr/>
        </p:nvGraphicFramePr>
        <p:xfrm>
          <a:off x="474188" y="6180250"/>
          <a:ext cx="3000000" cy="3000000"/>
        </p:xfrm>
        <a:graphic>
          <a:graphicData uri="http://schemas.openxmlformats.org/drawingml/2006/table">
            <a:tbl>
              <a:tblPr>
                <a:noFill/>
                <a:tableStyleId>{1EDC850A-2FC5-4C47-9962-E88C34753909}</a:tableStyleId>
              </a:tblPr>
              <a:tblGrid>
                <a:gridCol w="2427325"/>
                <a:gridCol w="1521400"/>
                <a:gridCol w="2418100"/>
              </a:tblGrid>
              <a:tr h="813875">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400">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13875">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13875">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116" name="Google Shape;116;p26"/>
          <p:cNvSpPr/>
          <p:nvPr/>
        </p:nvSpPr>
        <p:spPr>
          <a:xfrm rot="-5400000">
            <a:off x="3204600" y="559200"/>
            <a:ext cx="935100" cy="54111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400">
              <a:latin typeface="Inter"/>
              <a:ea typeface="Inter"/>
              <a:cs typeface="Inter"/>
              <a:sym typeface="Inter"/>
            </a:endParaRPr>
          </a:p>
        </p:txBody>
      </p:sp>
      <p:sp>
        <p:nvSpPr>
          <p:cNvPr id="117" name="Google Shape;117;p26"/>
          <p:cNvSpPr/>
          <p:nvPr/>
        </p:nvSpPr>
        <p:spPr>
          <a:xfrm rot="-5400000">
            <a:off x="3380700" y="3192400"/>
            <a:ext cx="582900" cy="54111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400">
              <a:latin typeface="Inter"/>
              <a:ea typeface="Inter"/>
              <a:cs typeface="Inter"/>
              <a:sym typeface="Inter"/>
            </a:endParaRPr>
          </a:p>
        </p:txBody>
      </p:sp>
      <p:sp>
        <p:nvSpPr>
          <p:cNvPr id="118" name="Google Shape;118;p26"/>
          <p:cNvSpPr txBox="1"/>
          <p:nvPr/>
        </p:nvSpPr>
        <p:spPr>
          <a:xfrm>
            <a:off x="3011400" y="2301924"/>
            <a:ext cx="1292400" cy="430200"/>
          </a:xfrm>
          <a:prstGeom prst="rect">
            <a:avLst/>
          </a:prstGeom>
          <a:noFill/>
          <a:ln cap="flat" cmpd="sng" w="19050">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600">
                <a:latin typeface="Inter"/>
                <a:ea typeface="Inter"/>
                <a:cs typeface="Inter"/>
                <a:sym typeface="Inter"/>
              </a:rPr>
              <a:t>Similarities</a:t>
            </a:r>
            <a:endParaRPr sz="1600">
              <a:latin typeface="Inter"/>
              <a:ea typeface="Inter"/>
              <a:cs typeface="Inter"/>
              <a:sym typeface="Inter"/>
            </a:endParaRPr>
          </a:p>
        </p:txBody>
      </p:sp>
      <p:sp>
        <p:nvSpPr>
          <p:cNvPr id="119" name="Google Shape;119;p26"/>
          <p:cNvSpPr txBox="1"/>
          <p:nvPr/>
        </p:nvSpPr>
        <p:spPr>
          <a:xfrm>
            <a:off x="2392050" y="5102063"/>
            <a:ext cx="2560200" cy="430200"/>
          </a:xfrm>
          <a:prstGeom prst="rect">
            <a:avLst/>
          </a:prstGeom>
          <a:noFill/>
          <a:ln cap="flat" cmpd="sng" w="19050">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Different in regards to...</a:t>
            </a:r>
            <a:endParaRPr sz="1500">
              <a:solidFill>
                <a:schemeClr val="dk1"/>
              </a:solidFill>
              <a:latin typeface="Inter"/>
              <a:ea typeface="Inter"/>
              <a:cs typeface="Inter"/>
              <a:sym typeface="Inter"/>
            </a:endParaRPr>
          </a:p>
          <a:p>
            <a:pPr indent="0" lvl="0" marL="0" rtl="0" algn="ctr">
              <a:spcBef>
                <a:spcPts val="0"/>
              </a:spcBef>
              <a:spcAft>
                <a:spcPts val="0"/>
              </a:spcAft>
              <a:buNone/>
            </a:pPr>
            <a:r>
              <a:t/>
            </a:r>
            <a:endParaRPr sz="1600">
              <a:latin typeface="Inter"/>
              <a:ea typeface="Inter"/>
              <a:cs typeface="Inter"/>
              <a:sym typeface="Inter"/>
            </a:endParaRPr>
          </a:p>
        </p:txBody>
      </p:sp>
      <p:sp>
        <p:nvSpPr>
          <p:cNvPr id="120" name="Google Shape;120;p26"/>
          <p:cNvSpPr txBox="1"/>
          <p:nvPr/>
        </p:nvSpPr>
        <p:spPr>
          <a:xfrm>
            <a:off x="909741" y="1112666"/>
            <a:ext cx="5733000" cy="6438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None/>
            </a:pPr>
            <a:r>
              <a:rPr b="1" lang="en" sz="1100">
                <a:latin typeface="Plus Jakarta Sans"/>
                <a:ea typeface="Plus Jakarta Sans"/>
                <a:cs typeface="Plus Jakarta Sans"/>
                <a:sym typeface="Plus Jakarta Sans"/>
              </a:rPr>
              <a:t>Directions</a:t>
            </a:r>
            <a:r>
              <a:rPr lang="en" sz="1100">
                <a:latin typeface="Plus Jakarta Sans"/>
                <a:ea typeface="Plus Jakarta Sans"/>
                <a:cs typeface="Plus Jakarta Sans"/>
                <a:sym typeface="Plus Jakarta Sans"/>
              </a:rPr>
              <a:t>: First, write two topics to be compared  below. Then identify three ways that these topics are similar. Next, identify three ways in which they differ. In the middle of the differences table, identify how they are different from each other.</a:t>
            </a:r>
            <a:endParaRPr sz="1100">
              <a:latin typeface="Plus Jakarta Sans"/>
              <a:ea typeface="Plus Jakarta Sans"/>
              <a:cs typeface="Plus Jakarta Sans"/>
              <a:sym typeface="Plus Jakarta Sans"/>
            </a:endParaRPr>
          </a:p>
        </p:txBody>
      </p:sp>
      <p:pic>
        <p:nvPicPr>
          <p:cNvPr id="121" name="Google Shape;121;p26"/>
          <p:cNvPicPr preferRelativeResize="0"/>
          <p:nvPr/>
        </p:nvPicPr>
        <p:blipFill>
          <a:blip r:embed="rId5">
            <a:alphaModFix/>
          </a:blip>
          <a:stretch>
            <a:fillRect/>
          </a:stretch>
        </p:blipFill>
        <p:spPr>
          <a:xfrm>
            <a:off x="322800" y="1112675"/>
            <a:ext cx="634784" cy="63478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